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Primera presidencia de perón 1946-1952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758288" cy="4159290"/>
          </a:xfrm>
        </p:spPr>
        <p:txBody>
          <a:bodyPr/>
          <a:lstStyle/>
          <a:p>
            <a:r>
              <a:rPr lang="es-AR" dirty="0" smtClean="0"/>
              <a:t>Formula Perón Quijano: Agrupa a radicales colaboracionistas convocados por Quijano en el City Hotel para lograr alcance nacional.</a:t>
            </a:r>
          </a:p>
          <a:p>
            <a:r>
              <a:rPr lang="es-AR" dirty="0" smtClean="0"/>
              <a:t>Ala trabajadora sindicalistas Partido Laborista </a:t>
            </a:r>
          </a:p>
          <a:p>
            <a:r>
              <a:rPr lang="es-AR" dirty="0" smtClean="0"/>
              <a:t>Opositores nucleados en la “Unión Democrática” Radicales, conservadores, comunistas, socialistas y la figura de </a:t>
            </a:r>
            <a:r>
              <a:rPr lang="es-AR" dirty="0" smtClean="0"/>
              <a:t>Braden</a:t>
            </a:r>
            <a:r>
              <a:rPr lang="es-AR" dirty="0" smtClean="0"/>
              <a:t> embajador norteamericano formula </a:t>
            </a:r>
            <a:r>
              <a:rPr lang="es-AR" dirty="0" smtClean="0"/>
              <a:t>Tamborini</a:t>
            </a:r>
            <a:r>
              <a:rPr lang="es-AR" dirty="0" smtClean="0"/>
              <a:t>-Mosca</a:t>
            </a:r>
          </a:p>
          <a:p>
            <a:r>
              <a:rPr lang="es-AR" dirty="0" smtClean="0"/>
              <a:t>Triunfo de Perón con el 55% de los votos el control de tres cuartas partes de diputados y casi la totalidad del senado. 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56" y="4617155"/>
            <a:ext cx="2585155" cy="146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81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político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Pronto el poder se </a:t>
            </a:r>
            <a:r>
              <a:rPr lang="es-AR" dirty="0" smtClean="0"/>
              <a:t>verticaliza</a:t>
            </a:r>
            <a:r>
              <a:rPr lang="es-AR" dirty="0" smtClean="0"/>
              <a:t>, se disuelve el Partido Laborista, a pesar de algunas resistencias y toma el nombre de Partido Peronista centralizado en la figura de Perón.</a:t>
            </a:r>
          </a:p>
          <a:p>
            <a:r>
              <a:rPr lang="es-AR" dirty="0" smtClean="0"/>
              <a:t>Aversión al comunismo y planteo de una “comunidad organizada” </a:t>
            </a:r>
          </a:p>
          <a:p>
            <a:r>
              <a:rPr lang="es-AR" dirty="0" smtClean="0"/>
              <a:t>Burocracia sindical</a:t>
            </a:r>
          </a:p>
          <a:p>
            <a:r>
              <a:rPr lang="es-AR" dirty="0" smtClean="0"/>
              <a:t>Eva Perón como nexo entre el presidente y la acción social de la “Fundación” con un papel combativo y ala femenina del movimiento.</a:t>
            </a:r>
          </a:p>
          <a:p>
            <a:r>
              <a:rPr lang="es-AR" dirty="0" smtClean="0"/>
              <a:t>Reforma Constitucional 1949.  Artículo 77 </a:t>
            </a:r>
            <a:r>
              <a:rPr lang="es-AR" dirty="0" smtClean="0"/>
              <a:t>Reelección.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8973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económico social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Sector agrícola ganadero no siente respaldo del </a:t>
            </a:r>
            <a:r>
              <a:rPr lang="es-AR" dirty="0" smtClean="0"/>
              <a:t>Estado.</a:t>
            </a:r>
            <a:endParaRPr lang="es-AR" dirty="0" smtClean="0"/>
          </a:p>
          <a:p>
            <a:r>
              <a:rPr lang="es-AR" dirty="0" smtClean="0"/>
              <a:t>La UIA tampoco comparte pero un grupo de industriales apoya el proceso de sustitución de importaciones. (Asociación Argentina para la industria y el comercio).</a:t>
            </a:r>
          </a:p>
          <a:p>
            <a:r>
              <a:rPr lang="es-AR" dirty="0" smtClean="0"/>
              <a:t>Derechos sociales plasmados en el artículo 14 bis, con el objeto de promover el bienestar social.</a:t>
            </a:r>
          </a:p>
          <a:p>
            <a:r>
              <a:rPr lang="es-AR" dirty="0" smtClean="0"/>
              <a:t>Artículo 40. Monopolio estatal de la actividad económica, Agua, Petróleo y Carbón.</a:t>
            </a:r>
          </a:p>
          <a:p>
            <a:r>
              <a:rPr lang="es-AR" dirty="0" smtClean="0"/>
              <a:t>Fijaba las bases para la expropiación de Empresas Privadas.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8379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Continuidad Panorama económico social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Economía política: Binomio Industrial y Estado Interventor.</a:t>
            </a:r>
          </a:p>
          <a:p>
            <a:r>
              <a:rPr lang="es-AR" dirty="0" smtClean="0"/>
              <a:t>Creación del IAPI</a:t>
            </a:r>
          </a:p>
          <a:p>
            <a:r>
              <a:rPr lang="es-AR" dirty="0" smtClean="0"/>
              <a:t>Primer Plan Quinquenal (1946-1951), Nacionalización de servicios, rebaja de tarifas, incorporación de personal y aumento de salarios.</a:t>
            </a:r>
          </a:p>
          <a:p>
            <a:r>
              <a:rPr lang="es-AR" dirty="0" smtClean="0"/>
              <a:t>Fabrica militar en Córdoba (desarrollo aeronáutico), se lanzan automóviles, tractores, motos etc.</a:t>
            </a:r>
          </a:p>
          <a:p>
            <a:r>
              <a:rPr lang="es-AR" dirty="0" smtClean="0"/>
              <a:t>Control aparato financiero.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044" y="4301067"/>
            <a:ext cx="3784810" cy="18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6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Bienestar social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Fundación Eva Perón: Entrega de diversos elementos básicos.</a:t>
            </a:r>
          </a:p>
          <a:p>
            <a:r>
              <a:rPr lang="es-AR" dirty="0" smtClean="0"/>
              <a:t>Amplia inversión en salud y educación y ambicioso plan de Viviendas</a:t>
            </a:r>
          </a:p>
          <a:p>
            <a:r>
              <a:rPr lang="es-AR" dirty="0" smtClean="0"/>
              <a:t>Pleno empleo y bajos niveles pobreza</a:t>
            </a:r>
          </a:p>
          <a:p>
            <a:r>
              <a:rPr lang="es-AR" dirty="0" smtClean="0"/>
              <a:t>Estado como organismo de desarrollo y justicia social</a:t>
            </a:r>
          </a:p>
          <a:p>
            <a:r>
              <a:rPr lang="es-AR" dirty="0" smtClean="0"/>
              <a:t>Circulo virtuoso de desarrollo.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732" y="3036711"/>
            <a:ext cx="3285067" cy="285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9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Imágenes de época</a:t>
            </a:r>
            <a:endParaRPr lang="es-A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23" y="2043290"/>
            <a:ext cx="4797778" cy="2512042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222" y="2043290"/>
            <a:ext cx="467663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123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81</TotalTime>
  <Words>346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Primera presidencia de perón 1946-1952</vt:lpstr>
      <vt:lpstr>Panorama político</vt:lpstr>
      <vt:lpstr>Panorama económico social</vt:lpstr>
      <vt:lpstr>Continuidad Panorama económico social</vt:lpstr>
      <vt:lpstr>Bienestar social</vt:lpstr>
      <vt:lpstr>Imágenes de época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presidencia de perón 1946-1952</dc:title>
  <dc:creator>javier browarski</dc:creator>
  <cp:lastModifiedBy>javier browarski</cp:lastModifiedBy>
  <cp:revision>10</cp:revision>
  <dcterms:created xsi:type="dcterms:W3CDTF">2017-10-23T00:00:34Z</dcterms:created>
  <dcterms:modified xsi:type="dcterms:W3CDTF">2017-10-24T01:44:21Z</dcterms:modified>
</cp:coreProperties>
</file>